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6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2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7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3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2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6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5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0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3F54-DC65-4D0F-92CD-E6C65C5EFF6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90814-F00F-4329-814B-361491334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3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E966839-BCF0-4DED-B2A7-E0F25EBC1F01}" vid="{FD14737C-2497-4787-AFA4-3D15F269B8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VETCMU-05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</dc:creator>
  <cp:lastModifiedBy>NAM</cp:lastModifiedBy>
  <cp:revision>1</cp:revision>
  <dcterms:created xsi:type="dcterms:W3CDTF">2022-08-30T10:13:12Z</dcterms:created>
  <dcterms:modified xsi:type="dcterms:W3CDTF">2022-08-30T10:13:29Z</dcterms:modified>
</cp:coreProperties>
</file>