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9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0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05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3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64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9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27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1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9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49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5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36478-7C05-4A83-AA8A-92111B804364}" type="datetimeFigureOut">
              <a:rPr lang="en-US" smtClean="0"/>
              <a:t>5/19/2022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22A5C-9B0D-4C25-A837-DFA396393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8F62482-890F-4CF7-A642-A76493FAD620}" vid="{1CE89D41-8B0E-4BCD-8894-47D107B54C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VETCMU-04</Template>
  <TotalTime>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Deftones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NAM</dc:creator>
  <cp:lastModifiedBy>NAM</cp:lastModifiedBy>
  <cp:revision>1</cp:revision>
  <dcterms:created xsi:type="dcterms:W3CDTF">2022-05-19T04:30:38Z</dcterms:created>
  <dcterms:modified xsi:type="dcterms:W3CDTF">2022-05-19T04:30:55Z</dcterms:modified>
</cp:coreProperties>
</file>